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4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5246F-6E9B-4CAA-8250-AD402A9AC1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61AFA1-D4DD-4209-97D6-8BCB6DAAD9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FB37-E025-4617-928F-59CBC3676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9/30/2020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B118C5-DEC5-4B23-A301-1842D295E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0BFD2D-FE2E-42CE-89DD-8D628F03E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390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D738E-D797-4B1A-8DB2-8618007F4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96AC6-2326-4976-BDE2-6EDFA82B5A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68700B-D8EC-40B2-81FE-FAEF2624D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9/30/2020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A69E97-B4A9-4564-98ED-27085E01C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BC0235-6A4B-4DFA-A10B-1BBAEC928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291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9C5C4-87A5-4F0E-A4DE-EB1217EB8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D58B08-20C5-483F-8AFB-7329860CA9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27225E-B2F5-457C-961E-AECDC1685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9/30/2020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30EF53-6144-4454-8601-DDD67A3A6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774317-C0BF-4C4C-8E7C-2B9660F3E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855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933C5-4B8C-4898-A9DA-DCBD5C2BF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9D520D-A0C1-4FD1-876F-D464ED4D7E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F23F8B-2C9B-4DA8-84E3-88DBAFE63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A4A9A1-263F-4F13-95AB-48A770B5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9/30/2020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EB4454-E454-479B-B667-148BD0D1D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DC892C-3347-431D-81BC-948F195D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44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B2620-0983-4231-9FB2-8F967D39BE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E0088C-1603-41B8-8B0B-1FC16B6EBC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316B93-68AF-4AF4-B6F2-C77CDA8B7E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B421DC-188B-49F4-9D2A-FD67B69B85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7981CB-8725-4AF6-8D30-FC1AEDA867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DE7D7F-1177-4C49-B600-44B16AC74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9/30/2020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BF9C42-1B9A-411B-92BE-D1B7A5679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44AC8F-B7B2-46A7-A527-1D98BF076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181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B1678-6723-4456-81EC-58249F56B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C9AFCF-E9FE-4205-AD4E-822C02028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9/30/2020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6B670D-EC01-4777-B713-6E2787C8B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28ECEC-EFD8-4416-AF03-09FDAF5FE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066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98E0A1-C061-4E05-BEA6-B24EDA495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9/30/2020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65EC65-5AD2-4643-A7B8-DBB5F049D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B3C57-3B09-4535-9C9C-B4E6456A1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782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CFD3A-A5F0-4415-B6D7-25578BFD3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D4177-66CA-40E4-85F1-035CA27BF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DD592-5CF2-451C-8C8B-B8430FDF1C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879F47-42B0-4290-B862-85F9B9D1C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9/30/2020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257872-39D6-4DAA-9DBC-D1798EE73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2EA123-D5D4-43A6-888C-51B0795A2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689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590B9-D52C-41AE-8A15-900AA2BE0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183887-9235-4D12-A558-D671FA934D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B4C561-422B-4CDA-9037-C16F6E1A2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6841D1-68AA-464D-8403-6822502E3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9/30/2020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F131D8-5326-4698-AD93-FDB30D219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2A51F5-1E5C-4D8A-B933-C72E4B656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282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EDE6E-91D8-4439-AFF5-D13A82C3E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E21A01-7681-4A3E-AF18-85AD5496C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0B9F9-3FAF-44E7-B54C-ACCD00DA2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9/30/2020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FCC1C-F16F-4E61-99DB-7E4C2C6C8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7C68E-3E0D-48CD-B48F-BAED8C32B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363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145E69-CB4D-4E64-B0F9-89A1EB1EEF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0EB891-EB39-421D-88FA-46DB570552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99FCC-7228-4E96-A9F0-36890E693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9/30/2020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3E0470-7405-470D-B97D-6DC43A357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F19D01-0E1F-4533-9381-F5F96EC93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616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07CC5D-7A3A-422C-B5D0-75D021938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2EF28F-8EAD-410A-80F9-E6C06819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093F58-5583-4994-A9D6-0B048E4E9E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C5C0B-AB60-4EBD-818D-9FC97B24229D}" type="datetimeFigureOut">
              <a:rPr lang="en-US" smtClean="0"/>
              <a:t>9/30/2020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18457F-378E-4A65-B1F0-65A07CC109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850D5C-39DA-4129-9E9C-249823B5F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893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4391E12-5D3C-4DA8-8041-B3A54202B9E6}"/>
              </a:ext>
            </a:extLst>
          </p:cNvPr>
          <p:cNvSpPr txBox="1"/>
          <p:nvPr/>
        </p:nvSpPr>
        <p:spPr>
          <a:xfrm>
            <a:off x="2014112" y="1945178"/>
            <a:ext cx="36042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</a:rPr>
              <a:t>Customer Logo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BB497A3-0B96-4EEF-89B4-649A5FF7C48B}"/>
              </a:ext>
            </a:extLst>
          </p:cNvPr>
          <p:cNvCxnSpPr/>
          <p:nvPr/>
        </p:nvCxnSpPr>
        <p:spPr>
          <a:xfrm>
            <a:off x="6096000" y="1626113"/>
            <a:ext cx="0" cy="1718109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88ED36A-2B2C-471B-AD07-1A119E479E90}"/>
              </a:ext>
            </a:extLst>
          </p:cNvPr>
          <p:cNvSpPr txBox="1"/>
          <p:nvPr/>
        </p:nvSpPr>
        <p:spPr>
          <a:xfrm>
            <a:off x="6561513" y="1945178"/>
            <a:ext cx="2429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</a:rPr>
              <a:t>Your Logo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43AD5D66-31E7-40B5-9F7E-8CD3192B3308}"/>
              </a:ext>
            </a:extLst>
          </p:cNvPr>
          <p:cNvSpPr txBox="1">
            <a:spLocks/>
          </p:cNvSpPr>
          <p:nvPr/>
        </p:nvSpPr>
        <p:spPr>
          <a:xfrm>
            <a:off x="3511601" y="3732640"/>
            <a:ext cx="5168798" cy="105776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800" dirty="0">
                <a:solidFill>
                  <a:srgbClr val="44546A"/>
                </a:solidFill>
                <a:latin typeface="Helvetica Neue" charset="0"/>
                <a:ea typeface="Helvetica Neue" charset="0"/>
                <a:cs typeface="Helvetica Neue" charset="0"/>
              </a:rPr>
              <a:t>Name of your presentation</a:t>
            </a:r>
          </a:p>
          <a:p>
            <a:pPr>
              <a:defRPr/>
            </a:pPr>
            <a:r>
              <a:rPr lang="en-US" sz="2000" dirty="0">
                <a:solidFill>
                  <a:srgbClr val="44546A"/>
                </a:solidFill>
                <a:latin typeface="Helvetica Neue Light" charset="0"/>
                <a:ea typeface="Helvetica Neue Light" charset="0"/>
                <a:cs typeface="Helvetica Neue Light" charset="0"/>
              </a:rPr>
              <a:t>Your name &amp; title here | </a:t>
            </a:r>
            <a:r>
              <a:rPr lang="en-US" sz="2000" dirty="0" err="1">
                <a:solidFill>
                  <a:srgbClr val="44546A"/>
                </a:solidFill>
                <a:latin typeface="Helvetica Neue Light" charset="0"/>
                <a:ea typeface="Helvetica Neue Light" charset="0"/>
                <a:cs typeface="Helvetica Neue Light" charset="0"/>
              </a:rPr>
              <a:t>month.day.year</a:t>
            </a:r>
            <a:endParaRPr lang="en-US" sz="2000" dirty="0">
              <a:solidFill>
                <a:srgbClr val="44546A"/>
              </a:solidFill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343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F231893-5BCC-461A-87FD-80C457E32D01}"/>
              </a:ext>
            </a:extLst>
          </p:cNvPr>
          <p:cNvSpPr txBox="1">
            <a:spLocks/>
          </p:cNvSpPr>
          <p:nvPr/>
        </p:nvSpPr>
        <p:spPr>
          <a:xfrm>
            <a:off x="609440" y="3501309"/>
            <a:ext cx="10969943" cy="1793067"/>
          </a:xfrm>
          <a:prstGeom prst="rect">
            <a:avLst/>
          </a:prstGeom>
        </p:spPr>
        <p:txBody>
          <a:bodyPr/>
          <a:lstStyle>
            <a:lvl1pPr algn="ctr" defTabSz="609493" rtl="0" eaLnBrk="1" latinLnBrk="0" hangingPunct="1">
              <a:spcBef>
                <a:spcPct val="0"/>
              </a:spcBef>
              <a:buNone/>
              <a:defRPr sz="4800" kern="1200">
                <a:solidFill>
                  <a:srgbClr val="8CC33B"/>
                </a:solidFill>
                <a:latin typeface="Lato Light" panose="020F0302020204030203" pitchFamily="34" charset="0"/>
                <a:ea typeface="+mj-ea"/>
                <a:cs typeface="Lato Light"/>
              </a:defRPr>
            </a:lvl1pPr>
          </a:lstStyle>
          <a:p>
            <a:pPr marL="0" marR="0" lvl="0" indent="0" algn="ctr" defTabSz="60949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Lato Light" panose="020F0302020204030203" pitchFamily="34" charset="0"/>
                <a:ea typeface="+mj-ea"/>
              </a:rPr>
              <a:t>Title of Program goes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8DB62A-9967-452E-8A60-95AC56137E5F}"/>
              </a:ext>
            </a:extLst>
          </p:cNvPr>
          <p:cNvSpPr txBox="1">
            <a:spLocks/>
          </p:cNvSpPr>
          <p:nvPr/>
        </p:nvSpPr>
        <p:spPr>
          <a:xfrm>
            <a:off x="609440" y="1708242"/>
            <a:ext cx="10969943" cy="1793067"/>
          </a:xfrm>
          <a:prstGeom prst="rect">
            <a:avLst/>
          </a:prstGeom>
        </p:spPr>
        <p:txBody>
          <a:bodyPr/>
          <a:lstStyle>
            <a:lvl1pPr algn="ctr" defTabSz="609493" rtl="0" eaLnBrk="1" latinLnBrk="0" hangingPunct="1">
              <a:spcBef>
                <a:spcPct val="0"/>
              </a:spcBef>
              <a:buNone/>
              <a:defRPr sz="4800" kern="1200">
                <a:solidFill>
                  <a:srgbClr val="8CC33B"/>
                </a:solidFill>
                <a:latin typeface="Lato Light" panose="020F0302020204030203" pitchFamily="34" charset="0"/>
                <a:ea typeface="+mj-ea"/>
                <a:cs typeface="Lato Light"/>
              </a:defRPr>
            </a:lvl1pPr>
          </a:lstStyle>
          <a:p>
            <a:pPr marL="0" marR="0" lvl="0" indent="0" algn="ctr" defTabSz="60949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Lato Light" panose="020F0302020204030203" pitchFamily="34" charset="0"/>
                <a:ea typeface="+mj-ea"/>
              </a:rPr>
              <a:t>Your Logo Goes Here</a:t>
            </a:r>
          </a:p>
        </p:txBody>
      </p:sp>
    </p:spTree>
    <p:extLst>
      <p:ext uri="{BB962C8B-B14F-4D97-AF65-F5344CB8AC3E}">
        <p14:creationId xmlns:p14="http://schemas.microsoft.com/office/powerpoint/2010/main" val="4152803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748DC-6A1C-4E74-AAC0-4E1842ADAA7F}"/>
              </a:ext>
            </a:extLst>
          </p:cNvPr>
          <p:cNvSpPr txBox="1">
            <a:spLocks/>
          </p:cNvSpPr>
          <p:nvPr/>
        </p:nvSpPr>
        <p:spPr>
          <a:xfrm>
            <a:off x="1524000" y="2527300"/>
            <a:ext cx="9144000" cy="1803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Grabber Opening</a:t>
            </a:r>
            <a:b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</a:b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(placeholder)</a:t>
            </a:r>
          </a:p>
        </p:txBody>
      </p:sp>
    </p:spTree>
    <p:extLst>
      <p:ext uri="{BB962C8B-B14F-4D97-AF65-F5344CB8AC3E}">
        <p14:creationId xmlns:p14="http://schemas.microsoft.com/office/powerpoint/2010/main" val="3842955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078E0-BFFA-41E8-B1B6-2F9505D5477B}"/>
              </a:ext>
            </a:extLst>
          </p:cNvPr>
          <p:cNvSpPr txBox="1">
            <a:spLocks/>
          </p:cNvSpPr>
          <p:nvPr/>
        </p:nvSpPr>
        <p:spPr>
          <a:xfrm>
            <a:off x="1765300" y="4438650"/>
            <a:ext cx="4171950" cy="1244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Name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Title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A47136C-874B-4378-95F4-C6C356B58D75}"/>
              </a:ext>
            </a:extLst>
          </p:cNvPr>
          <p:cNvSpPr/>
          <p:nvPr/>
        </p:nvSpPr>
        <p:spPr>
          <a:xfrm>
            <a:off x="1885950" y="895350"/>
            <a:ext cx="2768600" cy="3314700"/>
          </a:xfrm>
          <a:prstGeom prst="rect">
            <a:avLst/>
          </a:prstGeom>
          <a:noFill/>
          <a:ln w="38100" cap="flat" cmpd="sng" algn="ctr">
            <a:solidFill>
              <a:srgbClr val="A5A5A5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3E662FE-5C22-431E-8511-9C447A22FEE6}"/>
              </a:ext>
            </a:extLst>
          </p:cNvPr>
          <p:cNvSpPr txBox="1">
            <a:spLocks/>
          </p:cNvSpPr>
          <p:nvPr/>
        </p:nvSpPr>
        <p:spPr>
          <a:xfrm>
            <a:off x="2073275" y="1701800"/>
            <a:ext cx="2393950" cy="1244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Your Photo Goes Here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ABEE7E-DEF2-41E1-AB8C-287F01B9C1C6}"/>
              </a:ext>
            </a:extLst>
          </p:cNvPr>
          <p:cNvSpPr txBox="1">
            <a:spLocks/>
          </p:cNvSpPr>
          <p:nvPr/>
        </p:nvSpPr>
        <p:spPr>
          <a:xfrm>
            <a:off x="6329362" y="1651000"/>
            <a:ext cx="3927475" cy="1244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Customer Logo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Goes Here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5B5109F-E468-4B13-BCB8-0696173D836F}"/>
              </a:ext>
            </a:extLst>
          </p:cNvPr>
          <p:cNvSpPr txBox="1">
            <a:spLocks/>
          </p:cNvSpPr>
          <p:nvPr/>
        </p:nvSpPr>
        <p:spPr>
          <a:xfrm>
            <a:off x="6329362" y="2946400"/>
            <a:ext cx="3927475" cy="1244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Your Logo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Goes Here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065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F9664-204D-4FA4-97AE-06CBAD0AF5CA}"/>
              </a:ext>
            </a:extLst>
          </p:cNvPr>
          <p:cNvSpPr txBox="1">
            <a:spLocks/>
          </p:cNvSpPr>
          <p:nvPr/>
        </p:nvSpPr>
        <p:spPr>
          <a:xfrm>
            <a:off x="1524000" y="2527300"/>
            <a:ext cx="9144000" cy="1803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Credibility Statement 1</a:t>
            </a:r>
            <a:b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</a:b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(Placeholder)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405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5A2E3-4C49-440A-AF45-0B5F1A55BE63}"/>
              </a:ext>
            </a:extLst>
          </p:cNvPr>
          <p:cNvSpPr txBox="1">
            <a:spLocks/>
          </p:cNvSpPr>
          <p:nvPr/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Objectives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504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9AF6181-336E-470B-84AC-5CD3BF6623B6}"/>
              </a:ext>
            </a:extLst>
          </p:cNvPr>
          <p:cNvSpPr txBox="1">
            <a:spLocks/>
          </p:cNvSpPr>
          <p:nvPr/>
        </p:nvSpPr>
        <p:spPr>
          <a:xfrm>
            <a:off x="522007" y="1151596"/>
            <a:ext cx="10918383" cy="51063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charset="0"/>
              <a:buChar char="o"/>
              <a:defRPr sz="2000" b="0" i="0" kern="1200" baseline="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LucidaGrande" charset="0"/>
              <a:buChar char="-"/>
              <a:defRPr sz="18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Courier New" charset="0"/>
              <a:buChar char="o"/>
              <a:defRPr sz="16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Your challenges, needs and objectives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srgbClr val="44546A"/>
                </a:solidFill>
                <a:latin typeface="Lato Light"/>
              </a:rPr>
              <a:t>Your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 Solution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Demonstration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Why? (your company)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Value to you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999BEE7-F291-49E9-B009-420E9F377534}"/>
              </a:ext>
            </a:extLst>
          </p:cNvPr>
          <p:cNvSpPr txBox="1">
            <a:spLocks/>
          </p:cNvSpPr>
          <p:nvPr/>
        </p:nvSpPr>
        <p:spPr>
          <a:xfrm>
            <a:off x="272543" y="217680"/>
            <a:ext cx="11326256" cy="6967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170669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A7B1BD-429B-44A3-BB95-5DE467889650}"/>
              </a:ext>
            </a:extLst>
          </p:cNvPr>
          <p:cNvSpPr txBox="1">
            <a:spLocks/>
          </p:cNvSpPr>
          <p:nvPr/>
        </p:nvSpPr>
        <p:spPr>
          <a:xfrm>
            <a:off x="1524000" y="2873375"/>
            <a:ext cx="9144000" cy="1111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1. (Customer) Challenges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105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92E05-EE89-4E78-A020-2BBE758E4368}"/>
              </a:ext>
            </a:extLst>
          </p:cNvPr>
          <p:cNvSpPr txBox="1">
            <a:spLocks/>
          </p:cNvSpPr>
          <p:nvPr/>
        </p:nvSpPr>
        <p:spPr>
          <a:xfrm>
            <a:off x="1524000" y="2873375"/>
            <a:ext cx="9144000" cy="1111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2. (</a:t>
            </a:r>
            <a:r>
              <a:rPr lang="en-US" dirty="0">
                <a:solidFill>
                  <a:srgbClr val="44546A"/>
                </a:solidFill>
              </a:rPr>
              <a:t>Your)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 Solution</a:t>
            </a:r>
          </a:p>
        </p:txBody>
      </p:sp>
    </p:spTree>
    <p:extLst>
      <p:ext uri="{BB962C8B-B14F-4D97-AF65-F5344CB8AC3E}">
        <p14:creationId xmlns:p14="http://schemas.microsoft.com/office/powerpoint/2010/main" val="10332408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EF2CA-5A5A-4234-8D5C-B9D578AD89F1}"/>
              </a:ext>
            </a:extLst>
          </p:cNvPr>
          <p:cNvSpPr txBox="1">
            <a:spLocks/>
          </p:cNvSpPr>
          <p:nvPr/>
        </p:nvSpPr>
        <p:spPr>
          <a:xfrm>
            <a:off x="1524000" y="2873375"/>
            <a:ext cx="9144000" cy="1111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3. </a:t>
            </a:r>
            <a:r>
              <a:rPr lang="en-US" dirty="0">
                <a:solidFill>
                  <a:srgbClr val="44546A"/>
                </a:solidFill>
              </a:rPr>
              <a:t>(Your)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 Demonstration</a:t>
            </a:r>
          </a:p>
        </p:txBody>
      </p:sp>
    </p:spTree>
    <p:extLst>
      <p:ext uri="{BB962C8B-B14F-4D97-AF65-F5344CB8AC3E}">
        <p14:creationId xmlns:p14="http://schemas.microsoft.com/office/powerpoint/2010/main" val="1836989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81DA1-668B-433B-91B5-AE6F12439918}"/>
              </a:ext>
            </a:extLst>
          </p:cNvPr>
          <p:cNvSpPr txBox="1">
            <a:spLocks/>
          </p:cNvSpPr>
          <p:nvPr/>
        </p:nvSpPr>
        <p:spPr>
          <a:xfrm>
            <a:off x="1524000" y="2873375"/>
            <a:ext cx="9144000" cy="1111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4. Why (your company)?</a:t>
            </a:r>
          </a:p>
        </p:txBody>
      </p:sp>
    </p:spTree>
    <p:extLst>
      <p:ext uri="{BB962C8B-B14F-4D97-AF65-F5344CB8AC3E}">
        <p14:creationId xmlns:p14="http://schemas.microsoft.com/office/powerpoint/2010/main" val="10279816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5C104-3472-4848-A076-C78BA56473FC}"/>
              </a:ext>
            </a:extLst>
          </p:cNvPr>
          <p:cNvSpPr txBox="1">
            <a:spLocks/>
          </p:cNvSpPr>
          <p:nvPr/>
        </p:nvSpPr>
        <p:spPr>
          <a:xfrm>
            <a:off x="952500" y="2873375"/>
            <a:ext cx="10287000" cy="1111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5. Value to You (Customer)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9520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B43F66A-7387-440D-A2F9-669B13F9C4A5}"/>
              </a:ext>
            </a:extLst>
          </p:cNvPr>
          <p:cNvSpPr txBox="1">
            <a:spLocks/>
          </p:cNvSpPr>
          <p:nvPr/>
        </p:nvSpPr>
        <p:spPr>
          <a:xfrm>
            <a:off x="1524000" y="2924175"/>
            <a:ext cx="9144000" cy="10096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Question &amp; Answer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4037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9AF6181-336E-470B-84AC-5CD3BF6623B6}"/>
              </a:ext>
            </a:extLst>
          </p:cNvPr>
          <p:cNvSpPr txBox="1">
            <a:spLocks/>
          </p:cNvSpPr>
          <p:nvPr/>
        </p:nvSpPr>
        <p:spPr>
          <a:xfrm>
            <a:off x="522007" y="1151596"/>
            <a:ext cx="10918383" cy="51063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charset="0"/>
              <a:buChar char="o"/>
              <a:defRPr sz="2000" b="0" i="0" kern="1200" baseline="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LucidaGrande" charset="0"/>
              <a:buChar char="-"/>
              <a:defRPr sz="18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Courier New" charset="0"/>
              <a:buChar char="o"/>
              <a:defRPr sz="16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Your challenges, needs and objectives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Your Solution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Demonstration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Why? (your company)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Value to you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999BEE7-F291-49E9-B009-420E9F377534}"/>
              </a:ext>
            </a:extLst>
          </p:cNvPr>
          <p:cNvSpPr txBox="1">
            <a:spLocks/>
          </p:cNvSpPr>
          <p:nvPr/>
        </p:nvSpPr>
        <p:spPr>
          <a:xfrm>
            <a:off x="272543" y="217680"/>
            <a:ext cx="11326256" cy="6967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579620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CB81ED9-E894-4CB8-9F9A-5C9B095331EB}"/>
              </a:ext>
            </a:extLst>
          </p:cNvPr>
          <p:cNvSpPr txBox="1">
            <a:spLocks/>
          </p:cNvSpPr>
          <p:nvPr/>
        </p:nvSpPr>
        <p:spPr>
          <a:xfrm>
            <a:off x="1524000" y="2527300"/>
            <a:ext cx="9144000" cy="1803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Credibility Statement 2</a:t>
            </a:r>
            <a:b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</a:b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(Placeholder)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3798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5E1E1F0-F9DC-404E-955E-BF5A0A93F985}"/>
              </a:ext>
            </a:extLst>
          </p:cNvPr>
          <p:cNvSpPr txBox="1">
            <a:spLocks/>
          </p:cNvSpPr>
          <p:nvPr/>
        </p:nvSpPr>
        <p:spPr>
          <a:xfrm>
            <a:off x="1524000" y="2527300"/>
            <a:ext cx="9144000" cy="1803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Grabber Closing</a:t>
            </a:r>
            <a:b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</a:b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(placeholder)</a:t>
            </a:r>
          </a:p>
        </p:txBody>
      </p:sp>
    </p:spTree>
    <p:extLst>
      <p:ext uri="{BB962C8B-B14F-4D97-AF65-F5344CB8AC3E}">
        <p14:creationId xmlns:p14="http://schemas.microsoft.com/office/powerpoint/2010/main" val="42449116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F22E034-A259-43CE-A5E8-BA68800F5D74}"/>
              </a:ext>
            </a:extLst>
          </p:cNvPr>
          <p:cNvSpPr txBox="1">
            <a:spLocks/>
          </p:cNvSpPr>
          <p:nvPr/>
        </p:nvSpPr>
        <p:spPr>
          <a:xfrm>
            <a:off x="1524000" y="2527300"/>
            <a:ext cx="9144000" cy="1803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Discussion, Next Steps, and More</a:t>
            </a:r>
          </a:p>
        </p:txBody>
      </p:sp>
    </p:spTree>
    <p:extLst>
      <p:ext uri="{BB962C8B-B14F-4D97-AF65-F5344CB8AC3E}">
        <p14:creationId xmlns:p14="http://schemas.microsoft.com/office/powerpoint/2010/main" val="2916592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816</TotalTime>
  <Words>150</Words>
  <Application>Microsoft Office PowerPoint</Application>
  <PresentationFormat>Widescreen</PresentationFormat>
  <Paragraphs>37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Helvetica Neue</vt:lpstr>
      <vt:lpstr>Helvetica Neue Light</vt:lpstr>
      <vt:lpstr>Lato</vt:lpstr>
      <vt:lpstr>Lato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Drews</dc:creator>
  <cp:lastModifiedBy>Tom Drews</cp:lastModifiedBy>
  <cp:revision>6</cp:revision>
  <dcterms:created xsi:type="dcterms:W3CDTF">2020-09-22T17:45:33Z</dcterms:created>
  <dcterms:modified xsi:type="dcterms:W3CDTF">2020-09-30T17:45:58Z</dcterms:modified>
</cp:coreProperties>
</file>